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8" r:id="rId5"/>
  </p:sldMasterIdLst>
  <p:notesMasterIdLst>
    <p:notesMasterId r:id="rId16"/>
  </p:notesMasterIdLst>
  <p:sldIdLst>
    <p:sldId id="1731" r:id="rId6"/>
    <p:sldId id="289" r:id="rId7"/>
    <p:sldId id="296" r:id="rId8"/>
    <p:sldId id="321" r:id="rId9"/>
    <p:sldId id="1732" r:id="rId10"/>
    <p:sldId id="1733" r:id="rId11"/>
    <p:sldId id="325" r:id="rId12"/>
    <p:sldId id="1717" r:id="rId13"/>
    <p:sldId id="287" r:id="rId14"/>
    <p:sldId id="30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6" autoAdjust="0"/>
    <p:restoredTop sz="80668" autoAdjust="0"/>
  </p:normalViewPr>
  <p:slideViewPr>
    <p:cSldViewPr snapToGrid="0">
      <p:cViewPr varScale="1">
        <p:scale>
          <a:sx n="66" d="100"/>
          <a:sy n="66" d="100"/>
        </p:scale>
        <p:origin x="36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Winter" userId="68af9d69-dee4-4bda-a9fb-0c258397a8d3" providerId="ADAL" clId="{4161C8EC-C7CF-419C-9ACF-F0723F75B7B4}"/>
    <pc:docChg chg="undo custSel delSld modSld">
      <pc:chgData name="Johnny Winter" userId="68af9d69-dee4-4bda-a9fb-0c258397a8d3" providerId="ADAL" clId="{4161C8EC-C7CF-419C-9ACF-F0723F75B7B4}" dt="2024-01-29T17:41:03.604" v="2899" actId="20577"/>
      <pc:docMkLst>
        <pc:docMk/>
      </pc:docMkLst>
      <pc:sldChg chg="modSp mod modNotesTx">
        <pc:chgData name="Johnny Winter" userId="68af9d69-dee4-4bda-a9fb-0c258397a8d3" providerId="ADAL" clId="{4161C8EC-C7CF-419C-9ACF-F0723F75B7B4}" dt="2024-01-29T17:29:31.380" v="328" actId="20577"/>
        <pc:sldMkLst>
          <pc:docMk/>
          <pc:sldMk cId="1243989984" sldId="256"/>
        </pc:sldMkLst>
        <pc:spChg chg="mod">
          <ac:chgData name="Johnny Winter" userId="68af9d69-dee4-4bda-a9fb-0c258397a8d3" providerId="ADAL" clId="{4161C8EC-C7CF-419C-9ACF-F0723F75B7B4}" dt="2024-01-29T17:26:59.126" v="12" actId="403"/>
          <ac:spMkLst>
            <pc:docMk/>
            <pc:sldMk cId="1243989984" sldId="256"/>
            <ac:spMk id="4" creationId="{CFCE2444-716B-9B64-DD4B-6110B498FF26}"/>
          </ac:spMkLst>
        </pc:spChg>
      </pc:sldChg>
      <pc:sldChg chg="modNotesTx">
        <pc:chgData name="Johnny Winter" userId="68af9d69-dee4-4bda-a9fb-0c258397a8d3" providerId="ADAL" clId="{4161C8EC-C7CF-419C-9ACF-F0723F75B7B4}" dt="2024-01-29T17:31:21.495" v="823" actId="20577"/>
        <pc:sldMkLst>
          <pc:docMk/>
          <pc:sldMk cId="739592620" sldId="289"/>
        </pc:sldMkLst>
      </pc:sldChg>
      <pc:sldChg chg="del">
        <pc:chgData name="Johnny Winter" userId="68af9d69-dee4-4bda-a9fb-0c258397a8d3" providerId="ADAL" clId="{4161C8EC-C7CF-419C-9ACF-F0723F75B7B4}" dt="2024-01-29T17:24:28.642" v="2" actId="47"/>
        <pc:sldMkLst>
          <pc:docMk/>
          <pc:sldMk cId="274876764" sldId="291"/>
        </pc:sldMkLst>
      </pc:sldChg>
      <pc:sldChg chg="modNotesTx">
        <pc:chgData name="Johnny Winter" userId="68af9d69-dee4-4bda-a9fb-0c258397a8d3" providerId="ADAL" clId="{4161C8EC-C7CF-419C-9ACF-F0723F75B7B4}" dt="2024-01-29T17:31:57.380" v="982" actId="20577"/>
        <pc:sldMkLst>
          <pc:docMk/>
          <pc:sldMk cId="2544795746" sldId="296"/>
        </pc:sldMkLst>
      </pc:sldChg>
      <pc:sldChg chg="modSp mod modNotesTx">
        <pc:chgData name="Johnny Winter" userId="68af9d69-dee4-4bda-a9fb-0c258397a8d3" providerId="ADAL" clId="{4161C8EC-C7CF-419C-9ACF-F0723F75B7B4}" dt="2024-01-29T17:32:39.688" v="1109" actId="20577"/>
        <pc:sldMkLst>
          <pc:docMk/>
          <pc:sldMk cId="1341899761" sldId="321"/>
        </pc:sldMkLst>
        <pc:spChg chg="mod">
          <ac:chgData name="Johnny Winter" userId="68af9d69-dee4-4bda-a9fb-0c258397a8d3" providerId="ADAL" clId="{4161C8EC-C7CF-419C-9ACF-F0723F75B7B4}" dt="2024-01-29T17:24:22.885" v="1" actId="5793"/>
          <ac:spMkLst>
            <pc:docMk/>
            <pc:sldMk cId="1341899761" sldId="321"/>
            <ac:spMk id="4" creationId="{8ABD7690-2A73-D97A-DDDB-5C486FD47C38}"/>
          </ac:spMkLst>
        </pc:spChg>
      </pc:sldChg>
      <pc:sldChg chg="del">
        <pc:chgData name="Johnny Winter" userId="68af9d69-dee4-4bda-a9fb-0c258397a8d3" providerId="ADAL" clId="{4161C8EC-C7CF-419C-9ACF-F0723F75B7B4}" dt="2024-01-29T17:24:30.374" v="3" actId="47"/>
        <pc:sldMkLst>
          <pc:docMk/>
          <pc:sldMk cId="2859206132" sldId="322"/>
        </pc:sldMkLst>
      </pc:sldChg>
      <pc:sldChg chg="modNotesTx">
        <pc:chgData name="Johnny Winter" userId="68af9d69-dee4-4bda-a9fb-0c258397a8d3" providerId="ADAL" clId="{4161C8EC-C7CF-419C-9ACF-F0723F75B7B4}" dt="2024-01-29T17:33:36.139" v="1326" actId="20577"/>
        <pc:sldMkLst>
          <pc:docMk/>
          <pc:sldMk cId="4209052048" sldId="323"/>
        </pc:sldMkLst>
      </pc:sldChg>
      <pc:sldChg chg="modNotesTx">
        <pc:chgData name="Johnny Winter" userId="68af9d69-dee4-4bda-a9fb-0c258397a8d3" providerId="ADAL" clId="{4161C8EC-C7CF-419C-9ACF-F0723F75B7B4}" dt="2024-01-29T17:34:21.543" v="1531" actId="20577"/>
        <pc:sldMkLst>
          <pc:docMk/>
          <pc:sldMk cId="3838535143" sldId="324"/>
        </pc:sldMkLst>
      </pc:sldChg>
      <pc:sldChg chg="modNotesTx">
        <pc:chgData name="Johnny Winter" userId="68af9d69-dee4-4bda-a9fb-0c258397a8d3" providerId="ADAL" clId="{4161C8EC-C7CF-419C-9ACF-F0723F75B7B4}" dt="2024-01-29T17:36:31.732" v="1910" actId="20577"/>
        <pc:sldMkLst>
          <pc:docMk/>
          <pc:sldMk cId="1914603085" sldId="325"/>
        </pc:sldMkLst>
      </pc:sldChg>
      <pc:sldChg chg="modNotesTx">
        <pc:chgData name="Johnny Winter" userId="68af9d69-dee4-4bda-a9fb-0c258397a8d3" providerId="ADAL" clId="{4161C8EC-C7CF-419C-9ACF-F0723F75B7B4}" dt="2024-01-29T17:35:14.174" v="1749" actId="20577"/>
        <pc:sldMkLst>
          <pc:docMk/>
          <pc:sldMk cId="1266895028" sldId="1712"/>
        </pc:sldMkLst>
      </pc:sldChg>
      <pc:sldChg chg="modNotesTx">
        <pc:chgData name="Johnny Winter" userId="68af9d69-dee4-4bda-a9fb-0c258397a8d3" providerId="ADAL" clId="{4161C8EC-C7CF-419C-9ACF-F0723F75B7B4}" dt="2024-01-29T17:38:50.536" v="2509" actId="20577"/>
        <pc:sldMkLst>
          <pc:docMk/>
          <pc:sldMk cId="4142372074" sldId="1713"/>
        </pc:sldMkLst>
      </pc:sldChg>
      <pc:sldChg chg="modNotesTx">
        <pc:chgData name="Johnny Winter" userId="68af9d69-dee4-4bda-a9fb-0c258397a8d3" providerId="ADAL" clId="{4161C8EC-C7CF-419C-9ACF-F0723F75B7B4}" dt="2024-01-29T17:39:56.105" v="2719" actId="20577"/>
        <pc:sldMkLst>
          <pc:docMk/>
          <pc:sldMk cId="3068989550" sldId="1714"/>
        </pc:sldMkLst>
      </pc:sldChg>
      <pc:sldChg chg="modNotesTx">
        <pc:chgData name="Johnny Winter" userId="68af9d69-dee4-4bda-a9fb-0c258397a8d3" providerId="ADAL" clId="{4161C8EC-C7CF-419C-9ACF-F0723F75B7B4}" dt="2024-01-29T17:41:03.604" v="2899" actId="20577"/>
        <pc:sldMkLst>
          <pc:docMk/>
          <pc:sldMk cId="4057978047" sldId="1722"/>
        </pc:sldMkLst>
      </pc:sldChg>
      <pc:sldChg chg="del">
        <pc:chgData name="Johnny Winter" userId="68af9d69-dee4-4bda-a9fb-0c258397a8d3" providerId="ADAL" clId="{4161C8EC-C7CF-419C-9ACF-F0723F75B7B4}" dt="2024-01-29T17:25:56.967" v="4" actId="47"/>
        <pc:sldMkLst>
          <pc:docMk/>
          <pc:sldMk cId="1800424266" sldId="1730"/>
        </pc:sldMkLst>
      </pc:sldChg>
      <pc:sldChg chg="del">
        <pc:chgData name="Johnny Winter" userId="68af9d69-dee4-4bda-a9fb-0c258397a8d3" providerId="ADAL" clId="{4161C8EC-C7CF-419C-9ACF-F0723F75B7B4}" dt="2024-01-29T17:26:00.162" v="5" actId="47"/>
        <pc:sldMkLst>
          <pc:docMk/>
          <pc:sldMk cId="3573132244" sldId="1731"/>
        </pc:sldMkLst>
      </pc:sldChg>
      <pc:sldChg chg="del">
        <pc:chgData name="Johnny Winter" userId="68af9d69-dee4-4bda-a9fb-0c258397a8d3" providerId="ADAL" clId="{4161C8EC-C7CF-419C-9ACF-F0723F75B7B4}" dt="2024-01-29T17:26:04.594" v="7" actId="47"/>
        <pc:sldMkLst>
          <pc:docMk/>
          <pc:sldMk cId="968914526" sldId="1732"/>
        </pc:sldMkLst>
      </pc:sldChg>
      <pc:sldChg chg="del">
        <pc:chgData name="Johnny Winter" userId="68af9d69-dee4-4bda-a9fb-0c258397a8d3" providerId="ADAL" clId="{4161C8EC-C7CF-419C-9ACF-F0723F75B7B4}" dt="2024-01-29T17:26:01.920" v="6" actId="47"/>
        <pc:sldMkLst>
          <pc:docMk/>
          <pc:sldMk cId="1650046517" sldId="173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573E0-10DC-4FBC-8636-4A41A29DD3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443AEFC-B73C-4DEA-B01B-0957E99576DE}">
      <dgm:prSet phldrT="[Text]" custT="1"/>
      <dgm:spPr/>
      <dgm:t>
        <a:bodyPr/>
        <a:lstStyle/>
        <a:p>
          <a:r>
            <a:rPr lang="en-GB" sz="2800" dirty="0"/>
            <a:t>Principle of Domain Ownership</a:t>
          </a:r>
        </a:p>
      </dgm:t>
    </dgm:pt>
    <dgm:pt modelId="{263861B4-30A5-4DC4-A7D6-793213D849D4}" type="parTrans" cxnId="{4A26DEE2-4161-4C67-BD4E-DBE17573140D}">
      <dgm:prSet/>
      <dgm:spPr/>
      <dgm:t>
        <a:bodyPr/>
        <a:lstStyle/>
        <a:p>
          <a:endParaRPr lang="en-GB" sz="1400"/>
        </a:p>
      </dgm:t>
    </dgm:pt>
    <dgm:pt modelId="{CC89E262-AF7E-4E90-A97C-67461C1E5BDE}" type="sibTrans" cxnId="{4A26DEE2-4161-4C67-BD4E-DBE17573140D}">
      <dgm:prSet/>
      <dgm:spPr/>
      <dgm:t>
        <a:bodyPr/>
        <a:lstStyle/>
        <a:p>
          <a:endParaRPr lang="en-GB" sz="1400"/>
        </a:p>
      </dgm:t>
    </dgm:pt>
    <dgm:pt modelId="{C881B330-F751-444F-81EA-ED17FFA67704}">
      <dgm:prSet phldrT="[Text]" custT="1"/>
      <dgm:spPr/>
      <dgm:t>
        <a:bodyPr/>
        <a:lstStyle/>
        <a:p>
          <a:r>
            <a:rPr lang="en-GB" sz="2800" dirty="0"/>
            <a:t>Principle of Data as a Product</a:t>
          </a:r>
        </a:p>
      </dgm:t>
    </dgm:pt>
    <dgm:pt modelId="{499C7B52-7EC7-48F2-8884-952CE4C1E37F}" type="parTrans" cxnId="{BF647AFE-2A7F-4F9F-840C-5E08160BBEFE}">
      <dgm:prSet/>
      <dgm:spPr/>
      <dgm:t>
        <a:bodyPr/>
        <a:lstStyle/>
        <a:p>
          <a:endParaRPr lang="en-GB" sz="1400"/>
        </a:p>
      </dgm:t>
    </dgm:pt>
    <dgm:pt modelId="{DD02651E-B31E-4432-8842-B56FB1226407}" type="sibTrans" cxnId="{BF647AFE-2A7F-4F9F-840C-5E08160BBEFE}">
      <dgm:prSet/>
      <dgm:spPr/>
      <dgm:t>
        <a:bodyPr/>
        <a:lstStyle/>
        <a:p>
          <a:endParaRPr lang="en-GB" sz="1400"/>
        </a:p>
      </dgm:t>
    </dgm:pt>
    <dgm:pt modelId="{A2BAE560-E040-4C1D-838F-D2A32833B98A}">
      <dgm:prSet phldrT="[Text]" custT="1"/>
      <dgm:spPr/>
      <dgm:t>
        <a:bodyPr/>
        <a:lstStyle/>
        <a:p>
          <a:r>
            <a:rPr lang="en-GB" sz="2800" dirty="0"/>
            <a:t>Principle of the Self-Serve Data Platform</a:t>
          </a:r>
        </a:p>
      </dgm:t>
    </dgm:pt>
    <dgm:pt modelId="{826C72F9-E5E5-46B1-8DEE-CDA104246CE0}" type="parTrans" cxnId="{B66DC82D-B1E3-49ED-8F1B-3D03B737716E}">
      <dgm:prSet/>
      <dgm:spPr/>
      <dgm:t>
        <a:bodyPr/>
        <a:lstStyle/>
        <a:p>
          <a:endParaRPr lang="en-GB" sz="1400"/>
        </a:p>
      </dgm:t>
    </dgm:pt>
    <dgm:pt modelId="{38183211-DDDC-420C-A1B6-FC7586873215}" type="sibTrans" cxnId="{B66DC82D-B1E3-49ED-8F1B-3D03B737716E}">
      <dgm:prSet/>
      <dgm:spPr/>
      <dgm:t>
        <a:bodyPr/>
        <a:lstStyle/>
        <a:p>
          <a:endParaRPr lang="en-GB" sz="1400"/>
        </a:p>
      </dgm:t>
    </dgm:pt>
    <dgm:pt modelId="{CE29EAA8-A59D-4F69-AF4E-EF688F970136}">
      <dgm:prSet phldrT="[Text]" custT="1"/>
      <dgm:spPr/>
      <dgm:t>
        <a:bodyPr/>
        <a:lstStyle/>
        <a:p>
          <a:r>
            <a:rPr lang="en-GB" sz="2800" dirty="0"/>
            <a:t>Principle of Federated Computational Governance</a:t>
          </a:r>
        </a:p>
      </dgm:t>
    </dgm:pt>
    <dgm:pt modelId="{D4D72A00-7781-485B-885C-1AA2D601B57F}" type="parTrans" cxnId="{E0031358-1BA7-4CF1-A7CA-F25B963E99A4}">
      <dgm:prSet/>
      <dgm:spPr/>
      <dgm:t>
        <a:bodyPr/>
        <a:lstStyle/>
        <a:p>
          <a:endParaRPr lang="en-GB" sz="1400"/>
        </a:p>
      </dgm:t>
    </dgm:pt>
    <dgm:pt modelId="{DF57C733-5AFB-4C5F-9D18-F6D0CA53F630}" type="sibTrans" cxnId="{E0031358-1BA7-4CF1-A7CA-F25B963E99A4}">
      <dgm:prSet/>
      <dgm:spPr/>
      <dgm:t>
        <a:bodyPr/>
        <a:lstStyle/>
        <a:p>
          <a:endParaRPr lang="en-GB" sz="1400"/>
        </a:p>
      </dgm:t>
    </dgm:pt>
    <dgm:pt modelId="{09F72B76-E542-4652-916A-895308C312AA}" type="pres">
      <dgm:prSet presAssocID="{4E3573E0-10DC-4FBC-8636-4A41A29DD349}" presName="Name0" presStyleCnt="0">
        <dgm:presLayoutVars>
          <dgm:chMax val="7"/>
          <dgm:chPref val="7"/>
          <dgm:dir/>
        </dgm:presLayoutVars>
      </dgm:prSet>
      <dgm:spPr/>
    </dgm:pt>
    <dgm:pt modelId="{362D7306-FF77-4C8A-BAE0-FF347666C076}" type="pres">
      <dgm:prSet presAssocID="{4E3573E0-10DC-4FBC-8636-4A41A29DD349}" presName="Name1" presStyleCnt="0"/>
      <dgm:spPr/>
    </dgm:pt>
    <dgm:pt modelId="{31F7D648-3ADD-47B0-8C63-E6BA6D1CFBF6}" type="pres">
      <dgm:prSet presAssocID="{4E3573E0-10DC-4FBC-8636-4A41A29DD349}" presName="cycle" presStyleCnt="0"/>
      <dgm:spPr/>
    </dgm:pt>
    <dgm:pt modelId="{747461AD-874D-4A79-94E3-B1CFEE4BC093}" type="pres">
      <dgm:prSet presAssocID="{4E3573E0-10DC-4FBC-8636-4A41A29DD349}" presName="srcNode" presStyleLbl="node1" presStyleIdx="0" presStyleCnt="4"/>
      <dgm:spPr/>
    </dgm:pt>
    <dgm:pt modelId="{FE9E4E19-2F3D-4BDF-BC5B-3AE6E46ED9FE}" type="pres">
      <dgm:prSet presAssocID="{4E3573E0-10DC-4FBC-8636-4A41A29DD349}" presName="conn" presStyleLbl="parChTrans1D2" presStyleIdx="0" presStyleCnt="1"/>
      <dgm:spPr/>
    </dgm:pt>
    <dgm:pt modelId="{0224A7DA-1FAC-46E0-94C7-63ED36CD9EBC}" type="pres">
      <dgm:prSet presAssocID="{4E3573E0-10DC-4FBC-8636-4A41A29DD349}" presName="extraNode" presStyleLbl="node1" presStyleIdx="0" presStyleCnt="4"/>
      <dgm:spPr/>
    </dgm:pt>
    <dgm:pt modelId="{134834B4-6D29-4AD2-AF13-68A6A2133BC2}" type="pres">
      <dgm:prSet presAssocID="{4E3573E0-10DC-4FBC-8636-4A41A29DD349}" presName="dstNode" presStyleLbl="node1" presStyleIdx="0" presStyleCnt="4"/>
      <dgm:spPr/>
    </dgm:pt>
    <dgm:pt modelId="{7DA02DFC-DDCE-498C-96F5-8583B500267A}" type="pres">
      <dgm:prSet presAssocID="{D443AEFC-B73C-4DEA-B01B-0957E99576DE}" presName="text_1" presStyleLbl="node1" presStyleIdx="0" presStyleCnt="4">
        <dgm:presLayoutVars>
          <dgm:bulletEnabled val="1"/>
        </dgm:presLayoutVars>
      </dgm:prSet>
      <dgm:spPr/>
    </dgm:pt>
    <dgm:pt modelId="{B6C87396-63DB-472F-B54A-D5A24755045C}" type="pres">
      <dgm:prSet presAssocID="{D443AEFC-B73C-4DEA-B01B-0957E99576DE}" presName="accent_1" presStyleCnt="0"/>
      <dgm:spPr/>
    </dgm:pt>
    <dgm:pt modelId="{D284158F-5A1F-4ED1-B36A-7A89903302A7}" type="pres">
      <dgm:prSet presAssocID="{D443AEFC-B73C-4DEA-B01B-0957E99576DE}" presName="accentRepeatNode" presStyleLbl="solidFgAcc1" presStyleIdx="0" presStyleCnt="4"/>
      <dgm:spPr/>
    </dgm:pt>
    <dgm:pt modelId="{D6435969-55FA-4B9F-A8F6-1145B1466794}" type="pres">
      <dgm:prSet presAssocID="{C881B330-F751-444F-81EA-ED17FFA67704}" presName="text_2" presStyleLbl="node1" presStyleIdx="1" presStyleCnt="4">
        <dgm:presLayoutVars>
          <dgm:bulletEnabled val="1"/>
        </dgm:presLayoutVars>
      </dgm:prSet>
      <dgm:spPr/>
    </dgm:pt>
    <dgm:pt modelId="{085997CD-DDA2-4DF2-98AC-A430B9C1F0AC}" type="pres">
      <dgm:prSet presAssocID="{C881B330-F751-444F-81EA-ED17FFA67704}" presName="accent_2" presStyleCnt="0"/>
      <dgm:spPr/>
    </dgm:pt>
    <dgm:pt modelId="{995586AE-4F15-4D0A-B2C6-4906D110218A}" type="pres">
      <dgm:prSet presAssocID="{C881B330-F751-444F-81EA-ED17FFA67704}" presName="accentRepeatNode" presStyleLbl="solidFgAcc1" presStyleIdx="1" presStyleCnt="4"/>
      <dgm:spPr/>
    </dgm:pt>
    <dgm:pt modelId="{2E5F0E12-D31A-4A07-9403-8496B5CC1134}" type="pres">
      <dgm:prSet presAssocID="{A2BAE560-E040-4C1D-838F-D2A32833B98A}" presName="text_3" presStyleLbl="node1" presStyleIdx="2" presStyleCnt="4">
        <dgm:presLayoutVars>
          <dgm:bulletEnabled val="1"/>
        </dgm:presLayoutVars>
      </dgm:prSet>
      <dgm:spPr/>
    </dgm:pt>
    <dgm:pt modelId="{D40EFB15-519C-4307-AD11-28005A982F10}" type="pres">
      <dgm:prSet presAssocID="{A2BAE560-E040-4C1D-838F-D2A32833B98A}" presName="accent_3" presStyleCnt="0"/>
      <dgm:spPr/>
    </dgm:pt>
    <dgm:pt modelId="{E28843DE-145D-4EAD-AD67-A17949FD722E}" type="pres">
      <dgm:prSet presAssocID="{A2BAE560-E040-4C1D-838F-D2A32833B98A}" presName="accentRepeatNode" presStyleLbl="solidFgAcc1" presStyleIdx="2" presStyleCnt="4"/>
      <dgm:spPr/>
    </dgm:pt>
    <dgm:pt modelId="{D1167AE8-6D4E-4F1E-9F3C-420E754A7CE1}" type="pres">
      <dgm:prSet presAssocID="{CE29EAA8-A59D-4F69-AF4E-EF688F970136}" presName="text_4" presStyleLbl="node1" presStyleIdx="3" presStyleCnt="4">
        <dgm:presLayoutVars>
          <dgm:bulletEnabled val="1"/>
        </dgm:presLayoutVars>
      </dgm:prSet>
      <dgm:spPr/>
    </dgm:pt>
    <dgm:pt modelId="{FCE0DF38-2A73-4B2E-B756-ED97C3AAB462}" type="pres">
      <dgm:prSet presAssocID="{CE29EAA8-A59D-4F69-AF4E-EF688F970136}" presName="accent_4" presStyleCnt="0"/>
      <dgm:spPr/>
    </dgm:pt>
    <dgm:pt modelId="{D138F4B7-CD52-4287-893B-CB6BCCAB689B}" type="pres">
      <dgm:prSet presAssocID="{CE29EAA8-A59D-4F69-AF4E-EF688F970136}" presName="accentRepeatNode" presStyleLbl="solidFgAcc1" presStyleIdx="3" presStyleCnt="4"/>
      <dgm:spPr/>
    </dgm:pt>
  </dgm:ptLst>
  <dgm:cxnLst>
    <dgm:cxn modelId="{A39AEB1A-CC65-43C5-A49B-DB6BB489ABF8}" type="presOf" srcId="{CE29EAA8-A59D-4F69-AF4E-EF688F970136}" destId="{D1167AE8-6D4E-4F1E-9F3C-420E754A7CE1}" srcOrd="0" destOrd="0" presId="urn:microsoft.com/office/officeart/2008/layout/VerticalCurvedList"/>
    <dgm:cxn modelId="{B66DC82D-B1E3-49ED-8F1B-3D03B737716E}" srcId="{4E3573E0-10DC-4FBC-8636-4A41A29DD349}" destId="{A2BAE560-E040-4C1D-838F-D2A32833B98A}" srcOrd="2" destOrd="0" parTransId="{826C72F9-E5E5-46B1-8DEE-CDA104246CE0}" sibTransId="{38183211-DDDC-420C-A1B6-FC7586873215}"/>
    <dgm:cxn modelId="{0DF56551-F11E-4602-8C92-24B9622A08C5}" type="presOf" srcId="{C881B330-F751-444F-81EA-ED17FFA67704}" destId="{D6435969-55FA-4B9F-A8F6-1145B1466794}" srcOrd="0" destOrd="0" presId="urn:microsoft.com/office/officeart/2008/layout/VerticalCurvedList"/>
    <dgm:cxn modelId="{864A8654-EE8B-4A93-ACE5-525893ED4450}" type="presOf" srcId="{A2BAE560-E040-4C1D-838F-D2A32833B98A}" destId="{2E5F0E12-D31A-4A07-9403-8496B5CC1134}" srcOrd="0" destOrd="0" presId="urn:microsoft.com/office/officeart/2008/layout/VerticalCurvedList"/>
    <dgm:cxn modelId="{E0031358-1BA7-4CF1-A7CA-F25B963E99A4}" srcId="{4E3573E0-10DC-4FBC-8636-4A41A29DD349}" destId="{CE29EAA8-A59D-4F69-AF4E-EF688F970136}" srcOrd="3" destOrd="0" parTransId="{D4D72A00-7781-485B-885C-1AA2D601B57F}" sibTransId="{DF57C733-5AFB-4C5F-9D18-F6D0CA53F630}"/>
    <dgm:cxn modelId="{0EACF7E1-FE18-4950-B09E-8A87C712E0F4}" type="presOf" srcId="{CC89E262-AF7E-4E90-A97C-67461C1E5BDE}" destId="{FE9E4E19-2F3D-4BDF-BC5B-3AE6E46ED9FE}" srcOrd="0" destOrd="0" presId="urn:microsoft.com/office/officeart/2008/layout/VerticalCurvedList"/>
    <dgm:cxn modelId="{4A26DEE2-4161-4C67-BD4E-DBE17573140D}" srcId="{4E3573E0-10DC-4FBC-8636-4A41A29DD349}" destId="{D443AEFC-B73C-4DEA-B01B-0957E99576DE}" srcOrd="0" destOrd="0" parTransId="{263861B4-30A5-4DC4-A7D6-793213D849D4}" sibTransId="{CC89E262-AF7E-4E90-A97C-67461C1E5BDE}"/>
    <dgm:cxn modelId="{EC3799EC-46B5-44D1-BC24-EF91598423F5}" type="presOf" srcId="{D443AEFC-B73C-4DEA-B01B-0957E99576DE}" destId="{7DA02DFC-DDCE-498C-96F5-8583B500267A}" srcOrd="0" destOrd="0" presId="urn:microsoft.com/office/officeart/2008/layout/VerticalCurvedList"/>
    <dgm:cxn modelId="{1CE60AFB-1E3E-4012-9D5E-A5220FE8DD45}" type="presOf" srcId="{4E3573E0-10DC-4FBC-8636-4A41A29DD349}" destId="{09F72B76-E542-4652-916A-895308C312AA}" srcOrd="0" destOrd="0" presId="urn:microsoft.com/office/officeart/2008/layout/VerticalCurvedList"/>
    <dgm:cxn modelId="{BF647AFE-2A7F-4F9F-840C-5E08160BBEFE}" srcId="{4E3573E0-10DC-4FBC-8636-4A41A29DD349}" destId="{C881B330-F751-444F-81EA-ED17FFA67704}" srcOrd="1" destOrd="0" parTransId="{499C7B52-7EC7-48F2-8884-952CE4C1E37F}" sibTransId="{DD02651E-B31E-4432-8842-B56FB1226407}"/>
    <dgm:cxn modelId="{320C268B-C6CF-4BC7-B074-511D8A44CC82}" type="presParOf" srcId="{09F72B76-E542-4652-916A-895308C312AA}" destId="{362D7306-FF77-4C8A-BAE0-FF347666C076}" srcOrd="0" destOrd="0" presId="urn:microsoft.com/office/officeart/2008/layout/VerticalCurvedList"/>
    <dgm:cxn modelId="{94A3B41D-9053-415A-968C-96ADAFCE9B66}" type="presParOf" srcId="{362D7306-FF77-4C8A-BAE0-FF347666C076}" destId="{31F7D648-3ADD-47B0-8C63-E6BA6D1CFBF6}" srcOrd="0" destOrd="0" presId="urn:microsoft.com/office/officeart/2008/layout/VerticalCurvedList"/>
    <dgm:cxn modelId="{015D8EE9-ED99-4689-882C-C8532CB76F1A}" type="presParOf" srcId="{31F7D648-3ADD-47B0-8C63-E6BA6D1CFBF6}" destId="{747461AD-874D-4A79-94E3-B1CFEE4BC093}" srcOrd="0" destOrd="0" presId="urn:microsoft.com/office/officeart/2008/layout/VerticalCurvedList"/>
    <dgm:cxn modelId="{B0E4F39F-ADAF-4F9D-B411-A00AFEF9E4DD}" type="presParOf" srcId="{31F7D648-3ADD-47B0-8C63-E6BA6D1CFBF6}" destId="{FE9E4E19-2F3D-4BDF-BC5B-3AE6E46ED9FE}" srcOrd="1" destOrd="0" presId="urn:microsoft.com/office/officeart/2008/layout/VerticalCurvedList"/>
    <dgm:cxn modelId="{71B4F71A-C5F5-487C-8ABC-8EB333E551E8}" type="presParOf" srcId="{31F7D648-3ADD-47B0-8C63-E6BA6D1CFBF6}" destId="{0224A7DA-1FAC-46E0-94C7-63ED36CD9EBC}" srcOrd="2" destOrd="0" presId="urn:microsoft.com/office/officeart/2008/layout/VerticalCurvedList"/>
    <dgm:cxn modelId="{4CB1F514-8F0D-43B7-A933-3B5D3C58B0F1}" type="presParOf" srcId="{31F7D648-3ADD-47B0-8C63-E6BA6D1CFBF6}" destId="{134834B4-6D29-4AD2-AF13-68A6A2133BC2}" srcOrd="3" destOrd="0" presId="urn:microsoft.com/office/officeart/2008/layout/VerticalCurvedList"/>
    <dgm:cxn modelId="{59F22A66-5060-4A58-87B1-80921FE1E07A}" type="presParOf" srcId="{362D7306-FF77-4C8A-BAE0-FF347666C076}" destId="{7DA02DFC-DDCE-498C-96F5-8583B500267A}" srcOrd="1" destOrd="0" presId="urn:microsoft.com/office/officeart/2008/layout/VerticalCurvedList"/>
    <dgm:cxn modelId="{181D82AC-DCC2-4792-B7C0-128A39A86E80}" type="presParOf" srcId="{362D7306-FF77-4C8A-BAE0-FF347666C076}" destId="{B6C87396-63DB-472F-B54A-D5A24755045C}" srcOrd="2" destOrd="0" presId="urn:microsoft.com/office/officeart/2008/layout/VerticalCurvedList"/>
    <dgm:cxn modelId="{9FFDD83D-9614-408C-A4BD-19E450A832EA}" type="presParOf" srcId="{B6C87396-63DB-472F-B54A-D5A24755045C}" destId="{D284158F-5A1F-4ED1-B36A-7A89903302A7}" srcOrd="0" destOrd="0" presId="urn:microsoft.com/office/officeart/2008/layout/VerticalCurvedList"/>
    <dgm:cxn modelId="{93404B43-5E58-4615-8A1B-CDCD22C9A519}" type="presParOf" srcId="{362D7306-FF77-4C8A-BAE0-FF347666C076}" destId="{D6435969-55FA-4B9F-A8F6-1145B1466794}" srcOrd="3" destOrd="0" presId="urn:microsoft.com/office/officeart/2008/layout/VerticalCurvedList"/>
    <dgm:cxn modelId="{759E8695-355C-4B4A-B46B-2291DADA1EF8}" type="presParOf" srcId="{362D7306-FF77-4C8A-BAE0-FF347666C076}" destId="{085997CD-DDA2-4DF2-98AC-A430B9C1F0AC}" srcOrd="4" destOrd="0" presId="urn:microsoft.com/office/officeart/2008/layout/VerticalCurvedList"/>
    <dgm:cxn modelId="{6B10C4A0-F2F8-4979-972B-02D64D07D97A}" type="presParOf" srcId="{085997CD-DDA2-4DF2-98AC-A430B9C1F0AC}" destId="{995586AE-4F15-4D0A-B2C6-4906D110218A}" srcOrd="0" destOrd="0" presId="urn:microsoft.com/office/officeart/2008/layout/VerticalCurvedList"/>
    <dgm:cxn modelId="{26CC8354-0DE7-45F4-869B-8BF47A7AB2CC}" type="presParOf" srcId="{362D7306-FF77-4C8A-BAE0-FF347666C076}" destId="{2E5F0E12-D31A-4A07-9403-8496B5CC1134}" srcOrd="5" destOrd="0" presId="urn:microsoft.com/office/officeart/2008/layout/VerticalCurvedList"/>
    <dgm:cxn modelId="{55A986E2-148F-4C76-88DD-067F0693CB75}" type="presParOf" srcId="{362D7306-FF77-4C8A-BAE0-FF347666C076}" destId="{D40EFB15-519C-4307-AD11-28005A982F10}" srcOrd="6" destOrd="0" presId="urn:microsoft.com/office/officeart/2008/layout/VerticalCurvedList"/>
    <dgm:cxn modelId="{54DB4234-0B3F-44B7-815F-D8D6B9605919}" type="presParOf" srcId="{D40EFB15-519C-4307-AD11-28005A982F10}" destId="{E28843DE-145D-4EAD-AD67-A17949FD722E}" srcOrd="0" destOrd="0" presId="urn:microsoft.com/office/officeart/2008/layout/VerticalCurvedList"/>
    <dgm:cxn modelId="{185BC81C-37AF-489A-9B66-EC772357C55D}" type="presParOf" srcId="{362D7306-FF77-4C8A-BAE0-FF347666C076}" destId="{D1167AE8-6D4E-4F1E-9F3C-420E754A7CE1}" srcOrd="7" destOrd="0" presId="urn:microsoft.com/office/officeart/2008/layout/VerticalCurvedList"/>
    <dgm:cxn modelId="{CF607725-1012-4CD5-86F0-57ED5A0CE988}" type="presParOf" srcId="{362D7306-FF77-4C8A-BAE0-FF347666C076}" destId="{FCE0DF38-2A73-4B2E-B756-ED97C3AAB462}" srcOrd="8" destOrd="0" presId="urn:microsoft.com/office/officeart/2008/layout/VerticalCurvedList"/>
    <dgm:cxn modelId="{576DBBFB-C550-4696-96B7-C80327FE56DE}" type="presParOf" srcId="{FCE0DF38-2A73-4B2E-B756-ED97C3AAB462}" destId="{D138F4B7-CD52-4287-893B-CB6BCCAB68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E4E19-2F3D-4BDF-BC5B-3AE6E46ED9FE}">
      <dsp:nvSpPr>
        <dsp:cNvPr id="0" name=""/>
        <dsp:cNvSpPr/>
      </dsp:nvSpPr>
      <dsp:spPr>
        <a:xfrm>
          <a:off x="-6571181" y="-1004940"/>
          <a:ext cx="7821165" cy="7821165"/>
        </a:xfrm>
        <a:prstGeom prst="blockArc">
          <a:avLst>
            <a:gd name="adj1" fmla="val 18900000"/>
            <a:gd name="adj2" fmla="val 2700000"/>
            <a:gd name="adj3" fmla="val 27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02DFC-DDCE-498C-96F5-8583B500267A}">
      <dsp:nvSpPr>
        <dsp:cNvPr id="0" name=""/>
        <dsp:cNvSpPr/>
      </dsp:nvSpPr>
      <dsp:spPr>
        <a:xfrm>
          <a:off x="654087" y="446771"/>
          <a:ext cx="9099038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Domain Ownership</a:t>
          </a:r>
        </a:p>
      </dsp:txBody>
      <dsp:txXfrm>
        <a:off x="654087" y="446771"/>
        <a:ext cx="9099038" cy="894007"/>
      </dsp:txXfrm>
    </dsp:sp>
    <dsp:sp modelId="{D284158F-5A1F-4ED1-B36A-7A89903302A7}">
      <dsp:nvSpPr>
        <dsp:cNvPr id="0" name=""/>
        <dsp:cNvSpPr/>
      </dsp:nvSpPr>
      <dsp:spPr>
        <a:xfrm>
          <a:off x="95332" y="335020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35969-55FA-4B9F-A8F6-1145B1466794}">
      <dsp:nvSpPr>
        <dsp:cNvPr id="0" name=""/>
        <dsp:cNvSpPr/>
      </dsp:nvSpPr>
      <dsp:spPr>
        <a:xfrm>
          <a:off x="1166642" y="1788015"/>
          <a:ext cx="8586482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Data as a Product</a:t>
          </a:r>
        </a:p>
      </dsp:txBody>
      <dsp:txXfrm>
        <a:off x="1166642" y="1788015"/>
        <a:ext cx="8586482" cy="894007"/>
      </dsp:txXfrm>
    </dsp:sp>
    <dsp:sp modelId="{995586AE-4F15-4D0A-B2C6-4906D110218A}">
      <dsp:nvSpPr>
        <dsp:cNvPr id="0" name=""/>
        <dsp:cNvSpPr/>
      </dsp:nvSpPr>
      <dsp:spPr>
        <a:xfrm>
          <a:off x="607888" y="1676264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F0E12-D31A-4A07-9403-8496B5CC1134}">
      <dsp:nvSpPr>
        <dsp:cNvPr id="0" name=""/>
        <dsp:cNvSpPr/>
      </dsp:nvSpPr>
      <dsp:spPr>
        <a:xfrm>
          <a:off x="1166642" y="3129260"/>
          <a:ext cx="8586482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the Self-Serve Data Platform</a:t>
          </a:r>
        </a:p>
      </dsp:txBody>
      <dsp:txXfrm>
        <a:off x="1166642" y="3129260"/>
        <a:ext cx="8586482" cy="894007"/>
      </dsp:txXfrm>
    </dsp:sp>
    <dsp:sp modelId="{E28843DE-145D-4EAD-AD67-A17949FD722E}">
      <dsp:nvSpPr>
        <dsp:cNvPr id="0" name=""/>
        <dsp:cNvSpPr/>
      </dsp:nvSpPr>
      <dsp:spPr>
        <a:xfrm>
          <a:off x="607888" y="3017509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67AE8-6D4E-4F1E-9F3C-420E754A7CE1}">
      <dsp:nvSpPr>
        <dsp:cNvPr id="0" name=""/>
        <dsp:cNvSpPr/>
      </dsp:nvSpPr>
      <dsp:spPr>
        <a:xfrm>
          <a:off x="654087" y="4470504"/>
          <a:ext cx="9099038" cy="894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961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Principle of Federated Computational Governance</a:t>
          </a:r>
        </a:p>
      </dsp:txBody>
      <dsp:txXfrm>
        <a:off x="654087" y="4470504"/>
        <a:ext cx="9099038" cy="894007"/>
      </dsp:txXfrm>
    </dsp:sp>
    <dsp:sp modelId="{D138F4B7-CD52-4287-893B-CB6BCCAB689B}">
      <dsp:nvSpPr>
        <dsp:cNvPr id="0" name=""/>
        <dsp:cNvSpPr/>
      </dsp:nvSpPr>
      <dsp:spPr>
        <a:xfrm>
          <a:off x="95332" y="4358753"/>
          <a:ext cx="1117509" cy="111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I’m Johnny Winter – my pronouns are he him.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For those that don’t know me…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 work as a consultant for Advancing Analytics – we’re Data Engineering, Analytics and AI specialists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In my spare time I run the website </a:t>
            </a:r>
            <a:r>
              <a:rPr lang="en-GB" dirty="0" err="1"/>
              <a:t>Greyskull</a:t>
            </a:r>
            <a:r>
              <a:rPr lang="en-GB" dirty="0"/>
              <a:t> Analytics where I have a blog and YouTube channel, mainly covering content on Power BI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And I’m also one of the co-organisers of the Manchester Power BI user group, one of the biggest and longest running user groups in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I’ve been working in data since 2007 and here are some of the places that career has taken 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last 3 roles have all been consultancy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3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Published in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77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changes in technology, we’re also seen working practices evolve, borrowing practices from software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9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1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6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4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5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40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718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lain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67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9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791" y="2244785"/>
            <a:ext cx="10099963" cy="6096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5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7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528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16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4" r:id="rId13"/>
    <p:sldLayoutId id="214748371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37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0hnnyw1nter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dvancinganalytics.co.uk/" TargetMode="External"/><Relationship Id="rId4" Type="http://schemas.openxmlformats.org/officeDocument/2006/relationships/hyperlink" Target="https://greyskullanalytic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fif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3DA9C-8F27-2EFC-171F-4B7F95BC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7" y="1397806"/>
            <a:ext cx="10099963" cy="609600"/>
          </a:xfrm>
        </p:spPr>
        <p:txBody>
          <a:bodyPr/>
          <a:lstStyle/>
          <a:p>
            <a:r>
              <a:rPr lang="en-GB" sz="9600" dirty="0"/>
              <a:t>WHAT THE **** IS A DATA PRODUCT?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EA44459-EB50-482B-04EF-9E6E2430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979" y="4819889"/>
            <a:ext cx="1790037" cy="178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548797" y="3468745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D3292-F054-1DF5-FFB6-E8AB02AB6BA9}"/>
              </a:ext>
            </a:extLst>
          </p:cNvPr>
          <p:cNvSpPr txBox="1"/>
          <p:nvPr/>
        </p:nvSpPr>
        <p:spPr>
          <a:xfrm>
            <a:off x="3783419" y="3194472"/>
            <a:ext cx="4625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Twitter: 	</a:t>
            </a:r>
          </a:p>
          <a:p>
            <a:r>
              <a:rPr lang="en-GB" dirty="0"/>
              <a:t>@GreyskullPBI</a:t>
            </a:r>
          </a:p>
          <a:p>
            <a:endParaRPr lang="en-GB" dirty="0"/>
          </a:p>
          <a:p>
            <a:r>
              <a:rPr lang="en-GB" dirty="0"/>
              <a:t>LinkedIn: </a:t>
            </a:r>
            <a:r>
              <a:rPr lang="en-GB" dirty="0">
                <a:hlinkClick r:id="rId3"/>
              </a:rPr>
              <a:t>https://www.linkedin.com/in/j0hnnyw1nter/</a:t>
            </a:r>
            <a:endParaRPr lang="en-GB" dirty="0"/>
          </a:p>
          <a:p>
            <a:endParaRPr lang="en-GB" dirty="0"/>
          </a:p>
          <a:p>
            <a:r>
              <a:rPr lang="en-GB" dirty="0"/>
              <a:t>Websites:</a:t>
            </a:r>
          </a:p>
          <a:p>
            <a:r>
              <a:rPr lang="en-GB" dirty="0">
                <a:hlinkClick r:id="rId4"/>
              </a:rPr>
              <a:t>https://greyskullanalytics.com/</a:t>
            </a:r>
            <a:endParaRPr lang="en-GB" dirty="0"/>
          </a:p>
          <a:p>
            <a:r>
              <a:rPr lang="en-GB" dirty="0">
                <a:hlinkClick r:id="rId5"/>
              </a:rPr>
              <a:t>https://www.advancinganalytics.co.uk/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Johnny winter (HE/HIM)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15639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1" y="4357574"/>
            <a:ext cx="3039839" cy="17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F6F2B-A3E8-F8E7-3A40-B6BD9DBE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D7690-2A73-D97A-DDDB-5C486FD47C38}"/>
              </a:ext>
            </a:extLst>
          </p:cNvPr>
          <p:cNvSpPr txBox="1"/>
          <p:nvPr/>
        </p:nvSpPr>
        <p:spPr>
          <a:xfrm>
            <a:off x="648000" y="1360800"/>
            <a:ext cx="7761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Where did the term come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does it mean?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it a good idea?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31F5C4-3253-455D-3FB4-C79062035976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42FC-3033-1684-BEEA-CB476216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RISE OF DATA  PRODUCTS</a:t>
            </a:r>
          </a:p>
        </p:txBody>
      </p:sp>
      <p:pic>
        <p:nvPicPr>
          <p:cNvPr id="2052" name="Picture 4" descr="Data Mesh">
            <a:extLst>
              <a:ext uri="{FF2B5EF4-FFF2-40B4-BE49-F238E27FC236}">
                <a16:creationId xmlns:a16="http://schemas.microsoft.com/office/drawing/2014/main" id="{4658EE4B-9584-A802-9C5D-72F5F590B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05" y="740780"/>
            <a:ext cx="4565962" cy="599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213C664C-8FB2-E205-3D76-42D79E41748E}"/>
              </a:ext>
            </a:extLst>
          </p:cNvPr>
          <p:cNvSpPr/>
          <p:nvPr/>
        </p:nvSpPr>
        <p:spPr>
          <a:xfrm rot="5400000">
            <a:off x="5901436" y="3134222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F360-ECBB-B83F-804C-2F6798DC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4 PRINCIPLES OF DATA MESH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CE0919A-6888-39EF-67F7-18131D2337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6728847"/>
              </p:ext>
            </p:extLst>
          </p:nvPr>
        </p:nvGraphicFramePr>
        <p:xfrm>
          <a:off x="381964" y="828158"/>
          <a:ext cx="9835909" cy="5811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Chemicals with solid fill">
            <a:extLst>
              <a:ext uri="{FF2B5EF4-FFF2-40B4-BE49-F238E27FC236}">
                <a16:creationId xmlns:a16="http://schemas.microsoft.com/office/drawing/2014/main" id="{68AD3245-0C4F-BF8D-06BC-EE93B7017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663" y="1305046"/>
            <a:ext cx="914400" cy="914400"/>
          </a:xfrm>
          <a:prstGeom prst="rect">
            <a:avLst/>
          </a:prstGeom>
        </p:spPr>
      </p:pic>
      <p:pic>
        <p:nvPicPr>
          <p:cNvPr id="7" name="Graphic 6" descr="Continuous Improvement with solid fill">
            <a:extLst>
              <a:ext uri="{FF2B5EF4-FFF2-40B4-BE49-F238E27FC236}">
                <a16:creationId xmlns:a16="http://schemas.microsoft.com/office/drawing/2014/main" id="{5EEA286F-F0B2-00F3-7608-DE7008D417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452" y="2627256"/>
            <a:ext cx="914400" cy="914400"/>
          </a:xfrm>
          <a:prstGeom prst="rect">
            <a:avLst/>
          </a:prstGeom>
        </p:spPr>
      </p:pic>
      <p:pic>
        <p:nvPicPr>
          <p:cNvPr id="9" name="Graphic 8" descr="Waiter male with solid fill">
            <a:extLst>
              <a:ext uri="{FF2B5EF4-FFF2-40B4-BE49-F238E27FC236}">
                <a16:creationId xmlns:a16="http://schemas.microsoft.com/office/drawing/2014/main" id="{8BAA74EC-8F50-127F-C429-BCC625B8A5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9177" y="3902601"/>
            <a:ext cx="914400" cy="914400"/>
          </a:xfrm>
          <a:prstGeom prst="rect">
            <a:avLst/>
          </a:prstGeom>
        </p:spPr>
      </p:pic>
      <p:pic>
        <p:nvPicPr>
          <p:cNvPr id="11" name="Graphic 10" descr="Court with solid fill">
            <a:extLst>
              <a:ext uri="{FF2B5EF4-FFF2-40B4-BE49-F238E27FC236}">
                <a16:creationId xmlns:a16="http://schemas.microsoft.com/office/drawing/2014/main" id="{7CFF4DBD-56B3-4FB3-1C57-8D36480D6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0952" y="52710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74E11-23AA-7C04-D2F9-D665C27F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PRACTICE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29470-7BE0-E5D0-DA82-91F0DB377BF9}"/>
              </a:ext>
            </a:extLst>
          </p:cNvPr>
          <p:cNvSpPr txBox="1"/>
          <p:nvPr/>
        </p:nvSpPr>
        <p:spPr>
          <a:xfrm>
            <a:off x="991872" y="957081"/>
            <a:ext cx="77132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first based approaches (Spark, Scala, Python)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Infrastructure as Code (Terraform, Bicep)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Better source control practices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Continuous Integration / Continuous Deployment (CI/CD)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Testing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544B6CD-6F59-4F36-7FC2-C1F2DEEF0E5D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C95B-9D44-A384-7E7E-E7740D2D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erson wearing a garment&#10;&#10;Description automatically generated">
            <a:extLst>
              <a:ext uri="{FF2B5EF4-FFF2-40B4-BE49-F238E27FC236}">
                <a16:creationId xmlns:a16="http://schemas.microsoft.com/office/drawing/2014/main" id="{79B79B0C-B51F-436A-FDD7-A8BC74708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00" y="828158"/>
            <a:ext cx="6898920" cy="576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E6854-4D1E-2BFE-C1A4-CC24D1E41AD4}"/>
              </a:ext>
            </a:extLst>
          </p:cNvPr>
          <p:cNvSpPr txBox="1"/>
          <p:nvPr/>
        </p:nvSpPr>
        <p:spPr>
          <a:xfrm>
            <a:off x="2448000" y="4951793"/>
            <a:ext cx="64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“They’ve re-badged it, you fool!”</a:t>
            </a:r>
          </a:p>
        </p:txBody>
      </p:sp>
    </p:spTree>
    <p:extLst>
      <p:ext uri="{BB962C8B-B14F-4D97-AF65-F5344CB8AC3E}">
        <p14:creationId xmlns:p14="http://schemas.microsoft.com/office/powerpoint/2010/main" val="2999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9F0300-AC1D-DAE1-3B2D-B75D8945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1878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1_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</TotalTime>
  <Words>295</Words>
  <Application>Microsoft Office PowerPoint</Application>
  <PresentationFormat>Widescreen</PresentationFormat>
  <Paragraphs>57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Segoe UI Light</vt:lpstr>
      <vt:lpstr>AA - Community Sessions</vt:lpstr>
      <vt:lpstr>1_AA - Community Sessions</vt:lpstr>
      <vt:lpstr>WHAT THE **** IS A DATA PRODUCT?</vt:lpstr>
      <vt:lpstr>Johnny winter (HE/HIM)</vt:lpstr>
      <vt:lpstr>PowerPoint Presentation</vt:lpstr>
      <vt:lpstr>agenda</vt:lpstr>
      <vt:lpstr>The RISE OF DATA  PRODUCTS</vt:lpstr>
      <vt:lpstr>THE 4 PRINCIPLES OF DATA MESH</vt:lpstr>
      <vt:lpstr>WORKING PRACTICE CHANGES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11</cp:revision>
  <dcterms:created xsi:type="dcterms:W3CDTF">2022-10-08T09:42:49Z</dcterms:created>
  <dcterms:modified xsi:type="dcterms:W3CDTF">2024-02-21T21:51:24Z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